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4"/>
  </p:notesMasterIdLst>
  <p:sldIdLst>
    <p:sldId id="369" r:id="rId2"/>
    <p:sldId id="34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000000"/>
    <a:srgbClr val="6D6D6D"/>
    <a:srgbClr val="FF7C80"/>
    <a:srgbClr val="3A3A3A"/>
    <a:srgbClr val="6D7BDF"/>
    <a:srgbClr val="FFFFFF"/>
    <a:srgbClr val="7E1233"/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0" autoAdjust="0"/>
    <p:restoredTop sz="79020" autoAdjust="0"/>
  </p:normalViewPr>
  <p:slideViewPr>
    <p:cSldViewPr snapToGrid="0">
      <p:cViewPr varScale="1">
        <p:scale>
          <a:sx n="54" d="100"/>
          <a:sy n="54" d="100"/>
        </p:scale>
        <p:origin x="1314" y="6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BF34C-6CD9-437F-855D-A82656873DA6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693B3-D888-4AAD-BBF9-9FC577DAF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604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693B3-D888-4AAD-BBF9-9FC577DAF0E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023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693B3-D888-4AAD-BBF9-9FC577DAF0E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04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0E9365-7C8F-4151-98CB-E34845AC5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9084954-A27F-4226-9EEC-0BDFC5E11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D51C3C-4C3C-49D4-A42B-AFB3F127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3C50FF-5FDE-4CDD-B15D-02F53F72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E4B6B8-A2C0-4068-9193-1DDC6864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64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C5EB70-8FA3-459A-BDD9-D32EE128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93F1FC5-F04C-4887-B611-387A9A378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ECCD3E-2CC5-4232-BC39-4E3F178E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97B604-3D97-47B1-AAC3-DCF6EE76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1F261C-7D67-4576-9071-6890B37A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324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71A5264-755F-489F-AFA9-558418382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A817208-6712-435A-B261-74443711A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8C4432-D703-41C5-B0BC-F8997DE68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7CB00E-5360-4BEB-B380-43A83737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9A775A-C1CE-4A3F-873D-D1D78D08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10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FD774F-1DCB-4A0A-BA2D-63873F083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340F25-8E57-43F1-9A73-191415BB2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C95468-8702-442E-9704-9CE18175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690E6C-EA4A-48BD-A59F-AE0AC9DE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18F1BB-DCD5-44E8-B74A-81FC14C3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136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3F3927-2F87-482E-94A8-36A8E7BC0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0104260-2EA6-4624-86A4-2DEE87935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A971FF-84AA-4A14-A876-66C79CEA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4571CA-B421-491D-8C6F-3474F158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553B6E-9C2C-40D7-8F27-4D93D66A5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09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21605C-08B8-4BE7-A233-49C4ACE5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8B2F18-A544-4506-9F89-38A4D06A6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A484F2E-D9C7-454B-9956-20CF42178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2DE583-EB57-440D-ACAE-21532422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00504A-61CC-417C-9585-026D8D0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30ED93-D839-4CE2-8DF4-A4D22C0EA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69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869F02-C42A-4067-AC1A-4450370B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8465719-5887-46D1-B414-03E524389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F6F37A3-135B-4B07-A4D3-E0BE4CFEF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449E02B-4EEF-4369-8410-1E63AC2E0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24E4BD0-8894-45C6-8ADC-59280703A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B1F5F59-8718-45B4-AFEA-06766359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3111D0F-9174-490C-83C2-D31DC3C8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B5520EB-3823-4AF3-98D4-47000BA0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501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210DE-E9C9-4845-89DE-FF04D4B1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A201EF-8680-48F6-844D-7F42CEC3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984F164-F44F-4C8C-BD55-C24C0BCA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860FF9A-CE60-4ED6-9579-17D3CA4E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78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B03F20F-DAD3-47DB-ADAF-B12ACA4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D66FF02-A523-4AE9-9B9D-459CA81C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3FB2C0-41C4-40EA-A50F-923A16CB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B08ADA-1505-4EFD-BCE7-051B23BE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11AC9A-216A-48FB-B27C-E03151197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3EF4FD-1CFA-4F49-9376-F606ACE2F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F5C7B7-3193-4CAC-8283-589ED963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852160-4037-42B8-9758-8478BF87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9EB2E3-0CE9-4F07-A7C4-78545EC4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04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0B1E8-6A57-49C0-9D23-C34E1DD45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913996E-DC4D-4D2D-8C9E-919CDECA1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4B4BBD-FD5F-4AD8-82B9-886AA7C6E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B2453D-B4A3-423E-91EC-DEDE517EC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9B1031-4820-4AF0-A2B9-3AF1ECF3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056D3F0-ED41-41AD-9347-4BD922E5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00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BA4B52E-5445-45FC-83F0-DEED195BB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E12D84-8EC5-412D-8063-9526357B8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87EB9B-C375-4A78-9ABD-44A5F1450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CF97-1136-474C-A441-FCCBDB3412EE}" type="datetimeFigureOut">
              <a:rPr lang="sv-SE" smtClean="0"/>
              <a:t>2022-06-09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FF7B5D-4985-4BBE-9130-E5E0F5B2F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4B598E-B1F1-4AFD-AD08-FFEA2A2CE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3A417-4B34-444A-BED4-EDF86546AC7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650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8EB2858-71ED-445D-8738-9F385260C152}"/>
              </a:ext>
            </a:extLst>
          </p:cNvPr>
          <p:cNvSpPr txBox="1"/>
          <p:nvPr/>
        </p:nvSpPr>
        <p:spPr>
          <a:xfrm>
            <a:off x="6568844" y="2594043"/>
            <a:ext cx="5035392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bg1"/>
                </a:solidFill>
                <a:ea typeface="+mj-ea"/>
                <a:cs typeface="+mj-cs"/>
              </a:rPr>
              <a:t>XXXXXXXXXXX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ea typeface="+mj-ea"/>
                <a:cs typeface="+mj-cs"/>
              </a:rPr>
              <a:t>XXXXXXXXXXXXX</a:t>
            </a:r>
            <a:endParaRPr lang="en-US" sz="2400" kern="12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55979E8-FEEA-49DA-947B-3E703E3BB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287005"/>
            <a:ext cx="4047843" cy="291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2610E3E-3120-43F8-9E89-603DB3593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67" y="140397"/>
            <a:ext cx="1511497" cy="108879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1C5B037E-8EBB-4332-B35B-FB37A9BB34A0}"/>
              </a:ext>
            </a:extLst>
          </p:cNvPr>
          <p:cNvSpPr txBox="1"/>
          <p:nvPr/>
        </p:nvSpPr>
        <p:spPr>
          <a:xfrm>
            <a:off x="1787092" y="2055617"/>
            <a:ext cx="87064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2400" dirty="0">
                <a:solidFill>
                  <a:srgbClr val="4D4D4D"/>
                </a:solidFill>
              </a:rPr>
              <a:t>XXXXXXXXXXXXXXXX</a:t>
            </a:r>
          </a:p>
          <a:p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2DAAB4D-3FFF-4B1E-ADF0-882BA55E75B8}"/>
              </a:ext>
            </a:extLst>
          </p:cNvPr>
          <p:cNvSpPr txBox="1"/>
          <p:nvPr/>
        </p:nvSpPr>
        <p:spPr>
          <a:xfrm>
            <a:off x="1787092" y="821153"/>
            <a:ext cx="769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>
                <a:solidFill>
                  <a:srgbClr val="C00000"/>
                </a:solidFill>
              </a:rPr>
              <a:t>XXXXXXXXXXXXXXXXXXXXXXXXX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EBD206C5-9225-457A-860E-723A325A187E}"/>
              </a:ext>
            </a:extLst>
          </p:cNvPr>
          <p:cNvSpPr/>
          <p:nvPr/>
        </p:nvSpPr>
        <p:spPr>
          <a:xfrm>
            <a:off x="10814755" y="0"/>
            <a:ext cx="778934" cy="146748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02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8">
      <a:dk1>
        <a:srgbClr val="600000"/>
      </a:dk1>
      <a:lt1>
        <a:sysClr val="window" lastClr="FFFFFF"/>
      </a:lt1>
      <a:dk2>
        <a:srgbClr val="FFFFFF"/>
      </a:dk2>
      <a:lt2>
        <a:srgbClr val="FFFFFF"/>
      </a:lt2>
      <a:accent1>
        <a:srgbClr val="C0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C00000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</TotalTime>
  <Words>6</Words>
  <Application>Microsoft Office PowerPoint</Application>
  <PresentationFormat>Bredbild</PresentationFormat>
  <Paragraphs>7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Bergkvist</dc:creator>
  <cp:lastModifiedBy>Maria Bergkvist</cp:lastModifiedBy>
  <cp:revision>30</cp:revision>
  <dcterms:created xsi:type="dcterms:W3CDTF">2019-08-26T07:29:12Z</dcterms:created>
  <dcterms:modified xsi:type="dcterms:W3CDTF">2022-06-09T09:06:33Z</dcterms:modified>
</cp:coreProperties>
</file>